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AC3B0-B190-4ABD-8FA8-D382114073A3}" type="datetimeFigureOut">
              <a:rPr lang="es-ES" smtClean="0"/>
              <a:t>13/07/2022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E04BF-373E-4AA9-B4E9-D6D8F4E9470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387556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AC3B0-B190-4ABD-8FA8-D382114073A3}" type="datetimeFigureOut">
              <a:rPr lang="es-ES" smtClean="0"/>
              <a:t>13/07/2022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E04BF-373E-4AA9-B4E9-D6D8F4E9470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399847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AC3B0-B190-4ABD-8FA8-D382114073A3}" type="datetimeFigureOut">
              <a:rPr lang="es-ES" smtClean="0"/>
              <a:t>13/07/2022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E04BF-373E-4AA9-B4E9-D6D8F4E9470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582521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AC3B0-B190-4ABD-8FA8-D382114073A3}" type="datetimeFigureOut">
              <a:rPr lang="es-ES" smtClean="0"/>
              <a:t>13/07/2022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E04BF-373E-4AA9-B4E9-D6D8F4E9470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71950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AC3B0-B190-4ABD-8FA8-D382114073A3}" type="datetimeFigureOut">
              <a:rPr lang="es-ES" smtClean="0"/>
              <a:t>13/07/2022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E04BF-373E-4AA9-B4E9-D6D8F4E9470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965051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AC3B0-B190-4ABD-8FA8-D382114073A3}" type="datetimeFigureOut">
              <a:rPr lang="es-ES" smtClean="0"/>
              <a:t>13/07/2022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E04BF-373E-4AA9-B4E9-D6D8F4E9470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58029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AC3B0-B190-4ABD-8FA8-D382114073A3}" type="datetimeFigureOut">
              <a:rPr lang="es-ES" smtClean="0"/>
              <a:t>13/07/2022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E04BF-373E-4AA9-B4E9-D6D8F4E9470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27324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AC3B0-B190-4ABD-8FA8-D382114073A3}" type="datetimeFigureOut">
              <a:rPr lang="es-ES" smtClean="0"/>
              <a:t>13/07/2022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E04BF-373E-4AA9-B4E9-D6D8F4E9470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44140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AC3B0-B190-4ABD-8FA8-D382114073A3}" type="datetimeFigureOut">
              <a:rPr lang="es-ES" smtClean="0"/>
              <a:t>13/07/2022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E04BF-373E-4AA9-B4E9-D6D8F4E9470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0079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AC3B0-B190-4ABD-8FA8-D382114073A3}" type="datetimeFigureOut">
              <a:rPr lang="es-ES" smtClean="0"/>
              <a:t>13/07/2022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E04BF-373E-4AA9-B4E9-D6D8F4E9470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997060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AC3B0-B190-4ABD-8FA8-D382114073A3}" type="datetimeFigureOut">
              <a:rPr lang="es-ES" smtClean="0"/>
              <a:t>13/07/2022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E04BF-373E-4AA9-B4E9-D6D8F4E9470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11393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1AC3B0-B190-4ABD-8FA8-D382114073A3}" type="datetimeFigureOut">
              <a:rPr lang="es-ES" smtClean="0"/>
              <a:t>13/07/2022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8E04BF-373E-4AA9-B4E9-D6D8F4E9470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52421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8873" t="15716" r="45632" b="32021"/>
          <a:stretch/>
        </p:blipFill>
        <p:spPr>
          <a:xfrm rot="16200000" flipH="1">
            <a:off x="296264" y="1159484"/>
            <a:ext cx="2027842" cy="2074460"/>
          </a:xfrm>
          <a:prstGeom prst="rect">
            <a:avLst/>
          </a:prstGeom>
        </p:spPr>
      </p:pic>
      <p:grpSp>
        <p:nvGrpSpPr>
          <p:cNvPr id="13" name="Grupo 12"/>
          <p:cNvGrpSpPr/>
          <p:nvPr/>
        </p:nvGrpSpPr>
        <p:grpSpPr>
          <a:xfrm rot="10800000">
            <a:off x="421640" y="2997072"/>
            <a:ext cx="3323874" cy="3076848"/>
            <a:chOff x="4445000" y="2111125"/>
            <a:chExt cx="3323874" cy="3076848"/>
          </a:xfrm>
        </p:grpSpPr>
        <p:pic>
          <p:nvPicPr>
            <p:cNvPr id="9" name="Imagen 8"/>
            <p:cNvPicPr>
              <a:picLocks noChangeAspect="1"/>
            </p:cNvPicPr>
            <p:nvPr/>
          </p:nvPicPr>
          <p:blipFill rotWithShape="1">
            <a:blip r:embed="rId3">
              <a:duotone>
                <a:prstClr val="black"/>
                <a:schemeClr val="accent3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131" t="56716" r="32920" b="23184"/>
            <a:stretch/>
          </p:blipFill>
          <p:spPr>
            <a:xfrm rot="10800000">
              <a:off x="4451288" y="2111125"/>
              <a:ext cx="3314762" cy="1436224"/>
            </a:xfrm>
            <a:prstGeom prst="rect">
              <a:avLst/>
            </a:prstGeom>
          </p:spPr>
        </p:pic>
        <p:pic>
          <p:nvPicPr>
            <p:cNvPr id="11" name="Imagen 10"/>
            <p:cNvPicPr>
              <a:picLocks noChangeAspect="1"/>
            </p:cNvPicPr>
            <p:nvPr/>
          </p:nvPicPr>
          <p:blipFill rotWithShape="1">
            <a:blip r:embed="rId3">
              <a:duotone>
                <a:prstClr val="black"/>
                <a:schemeClr val="accent3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134" t="6717" r="35931" b="71194"/>
            <a:stretch/>
          </p:blipFill>
          <p:spPr>
            <a:xfrm>
              <a:off x="4445000" y="3537301"/>
              <a:ext cx="3323874" cy="1650672"/>
            </a:xfrm>
            <a:prstGeom prst="rect">
              <a:avLst/>
            </a:prstGeom>
          </p:spPr>
        </p:pic>
      </p:grpSp>
      <p:grpSp>
        <p:nvGrpSpPr>
          <p:cNvPr id="10" name="Grupo 9"/>
          <p:cNvGrpSpPr/>
          <p:nvPr/>
        </p:nvGrpSpPr>
        <p:grpSpPr>
          <a:xfrm>
            <a:off x="586001" y="5664809"/>
            <a:ext cx="1201003" cy="402776"/>
            <a:chOff x="5723079" y="3541425"/>
            <a:chExt cx="1201003" cy="402776"/>
          </a:xfrm>
        </p:grpSpPr>
        <p:cxnSp>
          <p:nvCxnSpPr>
            <p:cNvPr id="6" name="Conector recto 5"/>
            <p:cNvCxnSpPr/>
            <p:nvPr/>
          </p:nvCxnSpPr>
          <p:spPr>
            <a:xfrm>
              <a:off x="5883902" y="3541425"/>
              <a:ext cx="605462" cy="1333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CuadroTexto 6"/>
            <p:cNvSpPr txBox="1"/>
            <p:nvPr/>
          </p:nvSpPr>
          <p:spPr>
            <a:xfrm>
              <a:off x="5723079" y="3544091"/>
              <a:ext cx="120100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000" b="1" dirty="0" smtClean="0">
                  <a:solidFill>
                    <a:srgbClr val="FF0000"/>
                  </a:solidFill>
                </a:rPr>
                <a:t>200 </a:t>
              </a:r>
              <a:r>
                <a:rPr lang="el-GR" sz="2000" b="1" dirty="0" smtClean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μ</a:t>
              </a:r>
              <a:r>
                <a:rPr lang="es-ES" sz="2000" b="1" dirty="0" smtClean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es-ES" sz="2000" b="1" dirty="0">
                <a:solidFill>
                  <a:srgbClr val="FF0000"/>
                </a:solidFill>
              </a:endParaRPr>
            </a:p>
          </p:txBody>
        </p:sp>
      </p:grp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57" t="12276" r="5616" b="7973"/>
          <a:stretch/>
        </p:blipFill>
        <p:spPr>
          <a:xfrm>
            <a:off x="3894199" y="173254"/>
            <a:ext cx="5573028" cy="3368842"/>
          </a:xfrm>
          <a:prstGeom prst="rect">
            <a:avLst/>
          </a:prstGeom>
        </p:spPr>
      </p:pic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0624938"/>
              </p:ext>
            </p:extLst>
          </p:nvPr>
        </p:nvGraphicFramePr>
        <p:xfrm>
          <a:off x="7291913" y="344593"/>
          <a:ext cx="2063841" cy="1676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18435">
                  <a:extLst>
                    <a:ext uri="{9D8B030D-6E8A-4147-A177-3AD203B41FA5}">
                      <a16:colId xmlns:a16="http://schemas.microsoft.com/office/drawing/2014/main" val="670319692"/>
                    </a:ext>
                  </a:extLst>
                </a:gridCol>
                <a:gridCol w="1145406">
                  <a:extLst>
                    <a:ext uri="{9D8B030D-6E8A-4147-A177-3AD203B41FA5}">
                      <a16:colId xmlns:a16="http://schemas.microsoft.com/office/drawing/2014/main" val="1851603003"/>
                    </a:ext>
                  </a:extLst>
                </a:gridCol>
              </a:tblGrid>
              <a:tr h="290285">
                <a:tc>
                  <a:txBody>
                    <a:bodyPr/>
                    <a:lstStyle/>
                    <a:p>
                      <a:r>
                        <a:rPr lang="es-ES" sz="1600" b="1" dirty="0" smtClean="0"/>
                        <a:t>Element</a:t>
                      </a:r>
                      <a:endParaRPr lang="es-ES" sz="16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b="1" dirty="0" err="1" smtClean="0"/>
                        <a:t>Weight</a:t>
                      </a:r>
                      <a:r>
                        <a:rPr lang="es-ES" sz="1600" b="1" baseline="0" dirty="0" smtClean="0"/>
                        <a:t> (%)</a:t>
                      </a:r>
                      <a:endParaRPr lang="es-ES" sz="16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6811438"/>
                  </a:ext>
                </a:extLst>
              </a:tr>
              <a:tr h="290285"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C</a:t>
                      </a:r>
                      <a:endParaRPr lang="es-E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2.16</a:t>
                      </a:r>
                      <a:endParaRPr lang="es-E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472001"/>
                  </a:ext>
                </a:extLst>
              </a:tr>
              <a:tr h="290285"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O</a:t>
                      </a:r>
                      <a:endParaRPr lang="es-E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23.53</a:t>
                      </a:r>
                      <a:endParaRPr lang="es-E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7287571"/>
                  </a:ext>
                </a:extLst>
              </a:tr>
              <a:tr h="290285"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Ti</a:t>
                      </a:r>
                      <a:endParaRPr lang="es-E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66.21</a:t>
                      </a:r>
                      <a:endParaRPr lang="es-E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2489090"/>
                  </a:ext>
                </a:extLst>
              </a:tr>
              <a:tr h="290285"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F</a:t>
                      </a:r>
                      <a:endParaRPr lang="es-E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8.01</a:t>
                      </a:r>
                      <a:endParaRPr lang="es-E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03969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0711578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15F681D93C13E84F8E85D1B8C24689CF" ma:contentTypeVersion="11" ma:contentTypeDescription="Crear nuevo documento." ma:contentTypeScope="" ma:versionID="8381ec61749bce38147d98a3dc601a49">
  <xsd:schema xmlns:xsd="http://www.w3.org/2001/XMLSchema" xmlns:xs="http://www.w3.org/2001/XMLSchema" xmlns:p="http://schemas.microsoft.com/office/2006/metadata/properties" xmlns:ns2="658a9569-0ce1-42cd-9d04-c3f1f5b9a174" xmlns:ns3="cc1733c5-517f-4419-9652-4c25b19977e7" targetNamespace="http://schemas.microsoft.com/office/2006/metadata/properties" ma:root="true" ma:fieldsID="0b47490e6a20afce16bb04a4b4632b32" ns2:_="" ns3:_="">
    <xsd:import namespace="658a9569-0ce1-42cd-9d04-c3f1f5b9a174"/>
    <xsd:import namespace="cc1733c5-517f-4419-9652-4c25b19977e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58a9569-0ce1-42cd-9d04-c3f1f5b9a17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12" nillable="true" ma:taxonomy="true" ma:internalName="lcf76f155ced4ddcb4097134ff3c332f" ma:taxonomyFieldName="MediaServiceImageTags" ma:displayName="Etiquetas de imagen" ma:readOnly="false" ma:fieldId="{5cf76f15-5ced-4ddc-b409-7134ff3c332f}" ma:taxonomyMulti="true" ma:sspId="9842ecb2-9fd7-4b7d-9140-4ee1ebb34b3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18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c1733c5-517f-4419-9652-4c25b19977e7" elementFormDefault="qualified">
    <xsd:import namespace="http://schemas.microsoft.com/office/2006/documentManagement/types"/>
    <xsd:import namespace="http://schemas.microsoft.com/office/infopath/2007/PartnerControls"/>
    <xsd:element name="TaxCatchAll" ma:index="13" nillable="true" ma:displayName="Taxonomy Catch All Column" ma:hidden="true" ma:list="{8a9d7ae3-f3ae-4489-beed-7c72fe58cc79}" ma:internalName="TaxCatchAll" ma:showField="CatchAllData" ma:web="cc1733c5-517f-4419-9652-4c25b19977e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cc1733c5-517f-4419-9652-4c25b19977e7" xsi:nil="true"/>
    <lcf76f155ced4ddcb4097134ff3c332f xmlns="658a9569-0ce1-42cd-9d04-c3f1f5b9a174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C101315B-A862-4C59-BEE3-D63E1528E945}"/>
</file>

<file path=customXml/itemProps2.xml><?xml version="1.0" encoding="utf-8"?>
<ds:datastoreItem xmlns:ds="http://schemas.openxmlformats.org/officeDocument/2006/customXml" ds:itemID="{FC0B1CD6-FB8E-41C5-84AD-5048488C5D97}"/>
</file>

<file path=customXml/itemProps3.xml><?xml version="1.0" encoding="utf-8"?>
<ds:datastoreItem xmlns:ds="http://schemas.openxmlformats.org/officeDocument/2006/customXml" ds:itemID="{F50B8C5E-D928-46DD-A7BF-A414297F835C}"/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14</Words>
  <Application>Microsoft Office PowerPoint</Application>
  <PresentationFormat>Panorámica</PresentationFormat>
  <Paragraphs>11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Aida Díez Sarabia</dc:creator>
  <cp:lastModifiedBy>Aida Díez Sarabia</cp:lastModifiedBy>
  <cp:revision>4</cp:revision>
  <dcterms:created xsi:type="dcterms:W3CDTF">2022-07-13T07:33:49Z</dcterms:created>
  <dcterms:modified xsi:type="dcterms:W3CDTF">2022-07-13T09:20:57Z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0x01010015F681D93C13E84F8E85D1B8C24689CF</vt:lpwstr>
  </property>
</Properties>
</file>